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>
        <p:scale>
          <a:sx n="70" d="100"/>
          <a:sy n="70" d="100"/>
        </p:scale>
        <p:origin x="-948" y="5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 (86342) 4 55 44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43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16</cp:revision>
  <cp:lastPrinted>2020-04-16T07:17:49Z</cp:lastPrinted>
  <dcterms:created xsi:type="dcterms:W3CDTF">2020-04-16T06:57:02Z</dcterms:created>
  <dcterms:modified xsi:type="dcterms:W3CDTF">2020-04-16T13:40:01Z</dcterms:modified>
</cp:coreProperties>
</file>